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66" r:id="rId4"/>
    <p:sldId id="267" r:id="rId5"/>
    <p:sldId id="258" r:id="rId6"/>
    <p:sldId id="256" r:id="rId7"/>
    <p:sldId id="257" r:id="rId8"/>
    <p:sldId id="259" r:id="rId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6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9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9FEB-0DD5-4C7E-B74D-4656608C3C7D}" type="datetimeFigureOut">
              <a:rPr lang="sr-Latn-RS" smtClean="0"/>
              <a:t>29.4.2020.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53E7-C176-4C27-AF8A-6C6F462E878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82972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9FEB-0DD5-4C7E-B74D-4656608C3C7D}" type="datetimeFigureOut">
              <a:rPr lang="sr-Latn-RS" smtClean="0"/>
              <a:t>29.4.2020.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53E7-C176-4C27-AF8A-6C6F462E878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19312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9FEB-0DD5-4C7E-B74D-4656608C3C7D}" type="datetimeFigureOut">
              <a:rPr lang="sr-Latn-RS" smtClean="0"/>
              <a:t>29.4.2020.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53E7-C176-4C27-AF8A-6C6F462E878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01522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9FEB-0DD5-4C7E-B74D-4656608C3C7D}" type="datetimeFigureOut">
              <a:rPr lang="sr-Latn-RS" smtClean="0"/>
              <a:t>29.4.2020.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53E7-C176-4C27-AF8A-6C6F462E878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94708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9FEB-0DD5-4C7E-B74D-4656608C3C7D}" type="datetimeFigureOut">
              <a:rPr lang="sr-Latn-RS" smtClean="0"/>
              <a:t>29.4.2020.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53E7-C176-4C27-AF8A-6C6F462E878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49991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9FEB-0DD5-4C7E-B74D-4656608C3C7D}" type="datetimeFigureOut">
              <a:rPr lang="sr-Latn-RS" smtClean="0"/>
              <a:t>29.4.2020.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53E7-C176-4C27-AF8A-6C6F462E878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6827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9FEB-0DD5-4C7E-B74D-4656608C3C7D}" type="datetimeFigureOut">
              <a:rPr lang="sr-Latn-RS" smtClean="0"/>
              <a:t>29.4.2020.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53E7-C176-4C27-AF8A-6C6F462E878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32476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9FEB-0DD5-4C7E-B74D-4656608C3C7D}" type="datetimeFigureOut">
              <a:rPr lang="sr-Latn-RS" smtClean="0"/>
              <a:t>29.4.2020.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53E7-C176-4C27-AF8A-6C6F462E878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05710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9FEB-0DD5-4C7E-B74D-4656608C3C7D}" type="datetimeFigureOut">
              <a:rPr lang="sr-Latn-RS" smtClean="0"/>
              <a:t>29.4.2020.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53E7-C176-4C27-AF8A-6C6F462E878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30102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9FEB-0DD5-4C7E-B74D-4656608C3C7D}" type="datetimeFigureOut">
              <a:rPr lang="sr-Latn-RS" smtClean="0"/>
              <a:t>29.4.2020.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53E7-C176-4C27-AF8A-6C6F462E878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41436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9FEB-0DD5-4C7E-B74D-4656608C3C7D}" type="datetimeFigureOut">
              <a:rPr lang="sr-Latn-RS" smtClean="0"/>
              <a:t>29.4.2020.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53E7-C176-4C27-AF8A-6C6F462E878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06044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C9FEB-0DD5-4C7E-B74D-4656608C3C7D}" type="datetimeFigureOut">
              <a:rPr lang="sr-Latn-RS" smtClean="0"/>
              <a:t>29.4.2020.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253E7-C176-4C27-AF8A-6C6F462E878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7716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Празници</a:t>
            </a:r>
            <a:endParaRPr lang="sr-Latn-R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r>
              <a:rPr lang="sr-Cyrl-RS" dirty="0" smtClean="0"/>
              <a:t>Празници су посебни дани у години када се обележавају и славе неки важни догађаји.</a:t>
            </a:r>
          </a:p>
          <a:p>
            <a:r>
              <a:rPr lang="sr-Cyrl-RS" dirty="0" smtClean="0"/>
              <a:t>Постоје породични, школски и државни празници.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38349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3" t="7490" r="38449" b="83221"/>
          <a:stretch/>
        </p:blipFill>
        <p:spPr>
          <a:xfrm>
            <a:off x="2986757" y="116632"/>
            <a:ext cx="2868705" cy="93610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8" t="21273" r="5660" b="59551"/>
          <a:stretch/>
        </p:blipFill>
        <p:spPr>
          <a:xfrm>
            <a:off x="251520" y="1124744"/>
            <a:ext cx="8781443" cy="1594361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9" t="56681" r="73777" b="27019"/>
          <a:stretch/>
        </p:blipFill>
        <p:spPr>
          <a:xfrm>
            <a:off x="37817" y="2810684"/>
            <a:ext cx="1737488" cy="2005936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79" t="55730" r="52370" b="27090"/>
          <a:stretch/>
        </p:blipFill>
        <p:spPr>
          <a:xfrm>
            <a:off x="3252490" y="2657191"/>
            <a:ext cx="1678166" cy="2087483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08" t="56935" r="32355" b="31619"/>
          <a:stretch/>
        </p:blipFill>
        <p:spPr>
          <a:xfrm>
            <a:off x="1758757" y="4510046"/>
            <a:ext cx="1493733" cy="190589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06" t="69446" r="5039" b="26504"/>
          <a:stretch/>
        </p:blipFill>
        <p:spPr>
          <a:xfrm>
            <a:off x="4820922" y="6364901"/>
            <a:ext cx="2622936" cy="434819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7" t="77164" r="18389" b="7451"/>
          <a:stretch/>
        </p:blipFill>
        <p:spPr>
          <a:xfrm>
            <a:off x="7110962" y="2810684"/>
            <a:ext cx="1576553" cy="1780499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9" t="69155" r="29141" b="27177"/>
          <a:stretch/>
        </p:blipFill>
        <p:spPr>
          <a:xfrm>
            <a:off x="1547664" y="6364045"/>
            <a:ext cx="1882377" cy="403997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90" t="57343" r="11141" b="30553"/>
          <a:stretch/>
        </p:blipFill>
        <p:spPr>
          <a:xfrm>
            <a:off x="5220072" y="4424790"/>
            <a:ext cx="1957479" cy="197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02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20375" r="6065" b="68689"/>
          <a:stretch/>
        </p:blipFill>
        <p:spPr>
          <a:xfrm>
            <a:off x="329461" y="1196752"/>
            <a:ext cx="8427878" cy="8640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75856" y="116632"/>
            <a:ext cx="2535088" cy="91440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latin typeface="Arial" pitchFamily="34" charset="0"/>
                <a:cs typeface="Arial" pitchFamily="34" charset="0"/>
              </a:rPr>
              <a:t>ШКОЛОСКИ </a:t>
            </a:r>
          </a:p>
          <a:p>
            <a:pPr algn="ctr"/>
            <a:r>
              <a:rPr lang="sr-Cyrl-RS" b="1" dirty="0" smtClean="0">
                <a:latin typeface="Arial" pitchFamily="34" charset="0"/>
                <a:cs typeface="Arial" pitchFamily="34" charset="0"/>
              </a:rPr>
              <a:t>ПРАЗНИЦИ</a:t>
            </a:r>
            <a:endParaRPr lang="sr-Latn-R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U OŠ &quot;Majka Knežopoljka&quot;obilježili Dan škole i Dan učeničkog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08959"/>
            <a:ext cx="3971148" cy="230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вечано обележена школска слава – Свети Сава | Српски Гла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9" y="3751984"/>
            <a:ext cx="4369125" cy="203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9532" y="2438600"/>
            <a:ext cx="86261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000" b="1" dirty="0" smtClean="0"/>
              <a:t>Дан наше школе </a:t>
            </a:r>
            <a:r>
              <a:rPr lang="sr-Cyrl-RS" sz="2000" dirty="0" smtClean="0"/>
              <a:t>„Краљ Петар </a:t>
            </a:r>
            <a:r>
              <a:rPr lang="sr-Latn-RS" sz="2000" dirty="0" smtClean="0"/>
              <a:t>II </a:t>
            </a:r>
            <a:r>
              <a:rPr lang="sr-Cyrl-RS" sz="2000" dirty="0" smtClean="0"/>
              <a:t>Карађорђевић“ славимо сваког </a:t>
            </a:r>
            <a:r>
              <a:rPr lang="sr-Cyrl-RS" sz="2000" b="1" dirty="0" smtClean="0"/>
              <a:t>21. марта.  </a:t>
            </a:r>
          </a:p>
          <a:p>
            <a:r>
              <a:rPr lang="sr-Cyrl-RS" sz="2000" dirty="0" smtClean="0"/>
              <a:t>Тога дана, далеке 1931. године, наша школа је почела да ради.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194114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4579" y="14217"/>
            <a:ext cx="2535088" cy="91440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latin typeface="Arial" pitchFamily="34" charset="0"/>
                <a:cs typeface="Arial" pitchFamily="34" charset="0"/>
              </a:rPr>
              <a:t>ДРЖАВНИ </a:t>
            </a:r>
          </a:p>
          <a:p>
            <a:pPr algn="ctr"/>
            <a:r>
              <a:rPr lang="sr-Cyrl-RS" b="1" dirty="0" smtClean="0">
                <a:latin typeface="Arial" pitchFamily="34" charset="0"/>
                <a:cs typeface="Arial" pitchFamily="34" charset="0"/>
              </a:rPr>
              <a:t>ПРАЗНИЦИ</a:t>
            </a:r>
            <a:endParaRPr lang="sr-Latn-R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SRBIJA DANAS SLAVI DAN DRŽAVNOSTI: Na današnji dan je podignu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70242"/>
            <a:ext cx="6588224" cy="438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9877" y="919124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b="1" dirty="0" smtClean="0"/>
              <a:t>Празници наше државе Србије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Cyrl-RS" sz="2000" b="1" dirty="0" smtClean="0"/>
              <a:t>Дан државности Србије </a:t>
            </a:r>
            <a:r>
              <a:rPr lang="sr-Cyrl-RS" sz="2000" dirty="0" smtClean="0"/>
              <a:t>који се слави сваког </a:t>
            </a:r>
            <a:r>
              <a:rPr lang="sr-Cyrl-RS" sz="2000" b="1" dirty="0" smtClean="0"/>
              <a:t>15. фебруара</a:t>
            </a:r>
            <a:r>
              <a:rPr lang="sr-Cyrl-RS" sz="2000" dirty="0" smtClean="0"/>
              <a:t>. Сећање на почетак борбе за ослобођење од Турака.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Cyrl-RS" sz="2000" b="1" dirty="0" smtClean="0"/>
              <a:t>Дан примирја </a:t>
            </a:r>
            <a:r>
              <a:rPr lang="sr-Cyrl-RS" sz="2000" dirty="0" smtClean="0"/>
              <a:t>који се обележава сваког </a:t>
            </a:r>
            <a:r>
              <a:rPr lang="sr-Cyrl-RS" sz="2000" b="1" dirty="0" smtClean="0"/>
              <a:t>11. новембра</a:t>
            </a:r>
            <a:r>
              <a:rPr lang="sr-Cyrl-RS" sz="2000" dirty="0" smtClean="0"/>
              <a:t>. Сећање на победу у   Првом светском рату.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160453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rus ONLINE - 1. MAJ - Međunarodni praznik r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94" y="2231185"/>
            <a:ext cx="7917577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6403" y="476672"/>
            <a:ext cx="81051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b="1" dirty="0" smtClean="0"/>
              <a:t>Празник који славе многе државе и народи </a:t>
            </a:r>
          </a:p>
          <a:p>
            <a:r>
              <a:rPr lang="sr-Cyrl-RS" sz="3200" b="1" dirty="0" smtClean="0"/>
              <a:t>зовемо међународни празник.</a:t>
            </a:r>
            <a:endParaRPr lang="sr-Latn-RS" sz="3200" b="1" dirty="0"/>
          </a:p>
        </p:txBody>
      </p:sp>
    </p:spTree>
    <p:extLst>
      <p:ext uri="{BB962C8B-B14F-4D97-AF65-F5344CB8AC3E}">
        <p14:creationId xmlns:p14="http://schemas.microsoft.com/office/powerpoint/2010/main" val="119325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sr-Cyrl-RS" b="1" dirty="0" smtClean="0"/>
              <a:t>Први мај  </a:t>
            </a:r>
            <a:r>
              <a:rPr lang="sr-Cyrl-RS" dirty="0" smtClean="0"/>
              <a:t>или </a:t>
            </a:r>
            <a:r>
              <a:rPr lang="sr-Cyrl-RS" b="1" dirty="0" smtClean="0"/>
              <a:t>Празник рада</a:t>
            </a:r>
            <a:endParaRPr lang="sr-Latn-R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25963"/>
          </a:xfrm>
        </p:spPr>
        <p:txBody>
          <a:bodyPr/>
          <a:lstStyle/>
          <a:p>
            <a:pPr marL="0" indent="0">
              <a:buNone/>
            </a:pPr>
            <a:r>
              <a:rPr lang="sr-Cyrl-RS" dirty="0" smtClean="0"/>
              <a:t>Први мај је празник радника и радница.</a:t>
            </a:r>
          </a:p>
          <a:p>
            <a:pPr marL="0" indent="0">
              <a:buNone/>
            </a:pPr>
            <a:r>
              <a:rPr lang="ru-RU" dirty="0" smtClean="0"/>
              <a:t>Проглашен је празником са жељом да се сачува  сећање на важан догађај. </a:t>
            </a:r>
          </a:p>
          <a:p>
            <a:pPr marL="0" indent="0">
              <a:buNone/>
            </a:pPr>
            <a:r>
              <a:rPr lang="ru-RU" dirty="0" smtClean="0"/>
              <a:t>У Чикагу, у Америци, 1. маја 1886. године, радници су се борили за своја права.</a:t>
            </a:r>
          </a:p>
          <a:p>
            <a:pPr marL="0" indent="0">
              <a:buNone/>
            </a:pPr>
            <a:r>
              <a:rPr lang="ru-RU" b="1" dirty="0" smtClean="0"/>
              <a:t>1. мај </a:t>
            </a:r>
            <a:r>
              <a:rPr lang="ru-RU" dirty="0" smtClean="0"/>
              <a:t>је изабран као датум када се широм света обележава </a:t>
            </a:r>
            <a:r>
              <a:rPr lang="ru-RU" b="1" dirty="0" smtClean="0"/>
              <a:t>Празник рада</a:t>
            </a:r>
            <a:r>
              <a:rPr lang="ru-RU" dirty="0" smtClean="0"/>
              <a:t>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48489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Οι αυριανές συγκεντρώσεις για την Εργατική Πρωτομαγιά στη Θεσσαλονίκη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3"/>
          <a:stretch/>
        </p:blipFill>
        <p:spPr bwMode="auto">
          <a:xfrm>
            <a:off x="0" y="2270033"/>
            <a:ext cx="6940890" cy="458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anes je 1.maj, praznik dela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3" t="4230" b="4222"/>
          <a:stretch/>
        </p:blipFill>
        <p:spPr bwMode="auto">
          <a:xfrm rot="5400000">
            <a:off x="5106467" y="1088791"/>
            <a:ext cx="5144064" cy="296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0" y="188640"/>
            <a:ext cx="6580964" cy="1683735"/>
          </a:xfrm>
        </p:spPr>
        <p:txBody>
          <a:bodyPr/>
          <a:lstStyle/>
          <a:p>
            <a:pPr marL="0" indent="0">
              <a:buNone/>
            </a:pPr>
            <a:r>
              <a:rPr lang="sr-Cyrl-RS" dirty="0" smtClean="0"/>
              <a:t>Обичај је да радници који славе Први мај, тог дана носе црвене каранфиле.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6519171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Širom sveta se danas proslavlja Prvi maj – Međunarodni praznik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695053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19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188</Words>
  <Application>Microsoft Office PowerPoint</Application>
  <PresentationFormat>On-screen Show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Празници</vt:lpstr>
      <vt:lpstr>PowerPoint Presentation</vt:lpstr>
      <vt:lpstr>PowerPoint Presentation</vt:lpstr>
      <vt:lpstr>PowerPoint Presentation</vt:lpstr>
      <vt:lpstr>PowerPoint Presentation</vt:lpstr>
      <vt:lpstr>Први мај  или Празник рада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katarina</dc:creator>
  <cp:lastModifiedBy>katarina</cp:lastModifiedBy>
  <cp:revision>21</cp:revision>
  <dcterms:created xsi:type="dcterms:W3CDTF">2020-04-23T19:40:59Z</dcterms:created>
  <dcterms:modified xsi:type="dcterms:W3CDTF">2020-04-29T08:24:31Z</dcterms:modified>
</cp:coreProperties>
</file>